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57" r:id="rId3"/>
    <p:sldId id="259" r:id="rId4"/>
    <p:sldId id="258" r:id="rId5"/>
    <p:sldId id="260" r:id="rId6"/>
    <p:sldId id="261" r:id="rId7"/>
    <p:sldId id="263" r:id="rId8"/>
    <p:sldId id="262" r:id="rId9"/>
    <p:sldId id="267" r:id="rId10"/>
    <p:sldId id="264" r:id="rId11"/>
    <p:sldId id="265" r:id="rId12"/>
    <p:sldId id="266" r:id="rId13"/>
    <p:sldId id="268" r:id="rId14"/>
    <p:sldId id="269" r:id="rId15"/>
    <p:sldId id="270" r:id="rId16"/>
    <p:sldId id="275" r:id="rId17"/>
    <p:sldId id="276" r:id="rId18"/>
    <p:sldId id="274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A08C-8D58-4E1A-8DBF-515DEF8DD26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A9DB-C490-4E70-B86C-3AC1F207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87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A08C-8D58-4E1A-8DBF-515DEF8DD26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A9DB-C490-4E70-B86C-3AC1F207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6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A08C-8D58-4E1A-8DBF-515DEF8DD26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A9DB-C490-4E70-B86C-3AC1F207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37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A08C-8D58-4E1A-8DBF-515DEF8DD26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A9DB-C490-4E70-B86C-3AC1F207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2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A08C-8D58-4E1A-8DBF-515DEF8DD26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A9DB-C490-4E70-B86C-3AC1F207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88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A08C-8D58-4E1A-8DBF-515DEF8DD26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A9DB-C490-4E70-B86C-3AC1F207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4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A08C-8D58-4E1A-8DBF-515DEF8DD26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A9DB-C490-4E70-B86C-3AC1F207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8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A08C-8D58-4E1A-8DBF-515DEF8DD26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A9DB-C490-4E70-B86C-3AC1F207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57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A08C-8D58-4E1A-8DBF-515DEF8DD26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A9DB-C490-4E70-B86C-3AC1F207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A08C-8D58-4E1A-8DBF-515DEF8DD26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A9DB-C490-4E70-B86C-3AC1F207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27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A08C-8D58-4E1A-8DBF-515DEF8DD26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A9DB-C490-4E70-B86C-3AC1F207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0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3A08C-8D58-4E1A-8DBF-515DEF8DD26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FA9DB-C490-4E70-B86C-3AC1F207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7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hyperlink" Target="https://join.virginpulse.com/skywel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hyperlink" Target="https://join.virginpulse.com/skywe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3CE71E0-4518-434F-9CAC-9501E5955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504" y="1740858"/>
            <a:ext cx="2762716" cy="1092237"/>
          </a:xfrm>
          <a:prstGeom prst="rect">
            <a:avLst/>
          </a:prstGeom>
        </p:spPr>
      </p:pic>
      <p:pic>
        <p:nvPicPr>
          <p:cNvPr id="12" name="Picture 11" descr="A person sitting on a window sill&#10;&#10;Description automatically generated with low confidence">
            <a:extLst>
              <a:ext uri="{FF2B5EF4-FFF2-40B4-BE49-F238E27FC236}">
                <a16:creationId xmlns:a16="http://schemas.microsoft.com/office/drawing/2014/main" id="{C5F5B3DB-61DB-4029-AF09-E9872F7679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60"/>
          <a:stretch/>
        </p:blipFill>
        <p:spPr>
          <a:xfrm>
            <a:off x="3904132" y="3502860"/>
            <a:ext cx="1235951" cy="1250020"/>
          </a:xfrm>
          <a:prstGeom prst="rect">
            <a:avLst/>
          </a:prstGeom>
        </p:spPr>
      </p:pic>
      <p:pic>
        <p:nvPicPr>
          <p:cNvPr id="14" name="Picture 13" descr="A person and person kissing&#10;&#10;Description automatically generated">
            <a:extLst>
              <a:ext uri="{FF2B5EF4-FFF2-40B4-BE49-F238E27FC236}">
                <a16:creationId xmlns:a16="http://schemas.microsoft.com/office/drawing/2014/main" id="{10E4EF26-887E-435C-A8D9-36D7FF8A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9" y="3502860"/>
            <a:ext cx="1861637" cy="1240761"/>
          </a:xfrm>
          <a:prstGeom prst="rect">
            <a:avLst/>
          </a:prstGeom>
        </p:spPr>
      </p:pic>
      <p:pic>
        <p:nvPicPr>
          <p:cNvPr id="16" name="Picture 15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E6C3C814-0D99-49B6-BA1C-DB72BB138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51" y="3502860"/>
            <a:ext cx="1785598" cy="1240761"/>
          </a:xfrm>
          <a:prstGeom prst="rect">
            <a:avLst/>
          </a:prstGeom>
        </p:spPr>
      </p:pic>
      <p:pic>
        <p:nvPicPr>
          <p:cNvPr id="18" name="Picture 17" descr="A person's legs and shoes&#10;&#10;Description automatically generated with low confidence">
            <a:extLst>
              <a:ext uri="{FF2B5EF4-FFF2-40B4-BE49-F238E27FC236}">
                <a16:creationId xmlns:a16="http://schemas.microsoft.com/office/drawing/2014/main" id="{9346FF9C-794C-4B9E-9564-45B8E5DA7C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80" y="3502860"/>
            <a:ext cx="1875029" cy="1250020"/>
          </a:xfrm>
          <a:prstGeom prst="rect">
            <a:avLst/>
          </a:prstGeom>
        </p:spPr>
      </p:pic>
      <p:pic>
        <p:nvPicPr>
          <p:cNvPr id="20" name="Picture 19" descr="A picture containing food, vegetable, fruit, different&#10;&#10;Description automatically generated">
            <a:extLst>
              <a:ext uri="{FF2B5EF4-FFF2-40B4-BE49-F238E27FC236}">
                <a16:creationId xmlns:a16="http://schemas.microsoft.com/office/drawing/2014/main" id="{F3D783DC-24E4-48B7-8E8B-42BB21B5E3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67" y="3502860"/>
            <a:ext cx="1875029" cy="1250020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2BCF227D-406C-4755-B83A-139C9C077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80"/>
    </mc:Choice>
    <mc:Fallback xmlns="">
      <p:transition spd="slow" advTm="45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1342ADF-ACB2-4CDE-9A77-178F37598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981"/>
            <a:ext cx="9144000" cy="452803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EC45DA-D800-4C92-945A-B082DC9BE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5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69"/>
    </mc:Choice>
    <mc:Fallback xmlns="">
      <p:transition spd="slow" advTm="29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64792CD-186C-41BD-92D8-479C7F049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r="16924"/>
          <a:stretch/>
        </p:blipFill>
        <p:spPr>
          <a:xfrm>
            <a:off x="166870" y="397412"/>
            <a:ext cx="8810260" cy="60631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AB9BB8E-C2DD-40FE-9641-DBED30BA8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49"/>
    </mc:Choice>
    <mc:Fallback xmlns="">
      <p:transition spd="slow" advTm="55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0B7E00-CF5D-4B76-A18F-935D3ED1C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733"/>
            <a:ext cx="9144000" cy="454053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CF5792-5B16-459D-946D-62447D8CC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54"/>
    </mc:Choice>
    <mc:Fallback xmlns="">
      <p:transition spd="slow" advTm="17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18166-B943-4394-82BF-C1FA2B281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795"/>
            <a:ext cx="9144000" cy="452841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B503190-4108-4DE3-8316-EF97CA7B5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9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2"/>
    </mc:Choice>
    <mc:Fallback xmlns="">
      <p:transition spd="slow" advTm="14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8291F71-0261-47B9-A147-F23C8DB55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394"/>
            <a:ext cx="9144000" cy="449321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C0C92C-2EC2-4DBE-A9C2-5EC7F1094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4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97"/>
    </mc:Choice>
    <mc:Fallback xmlns="">
      <p:transition spd="slow" advTm="29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F2C6A8D-8124-4735-A7BD-4313A52FA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114"/>
            <a:ext cx="9144000" cy="452377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C12AF7-D0DF-4AF1-8720-1DC4D2041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1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45"/>
    </mc:Choice>
    <mc:Fallback xmlns="">
      <p:transition spd="slow" advTm="24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5A21CDC-DE4D-4AC3-BF56-C015A148F2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9" b="3097"/>
          <a:stretch/>
        </p:blipFill>
        <p:spPr>
          <a:xfrm>
            <a:off x="0" y="1464816"/>
            <a:ext cx="9144000" cy="437669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F4408D-03C3-4909-9732-5CF077E05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4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6"/>
    </mc:Choice>
    <mc:Fallback xmlns="">
      <p:transition spd="slow" advTm="25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88AB5E0-62F1-4B6C-931F-D78D4B6D0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71" y="859885"/>
            <a:ext cx="7030059" cy="513823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3C92C1-176E-4BCB-883D-706492E23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3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50"/>
    </mc:Choice>
    <mc:Fallback xmlns="">
      <p:transition spd="slow" advTm="3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6A825DF-A005-4147-8441-0783F9E15B1F}"/>
              </a:ext>
            </a:extLst>
          </p:cNvPr>
          <p:cNvSpPr txBox="1"/>
          <p:nvPr/>
        </p:nvSpPr>
        <p:spPr>
          <a:xfrm>
            <a:off x="2135082" y="1140250"/>
            <a:ext cx="490801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Sign up for the App </a:t>
            </a: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A3C2B4C0-9872-4E23-83C4-2287078D5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83" y="2567325"/>
            <a:ext cx="1849604" cy="1849604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5CD707-2D29-45C4-9D7C-7E4FB6007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16" y="2307299"/>
            <a:ext cx="1849604" cy="3410452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6205B3-26AF-4584-BAE3-4B2EDBCAC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60" y="2289109"/>
            <a:ext cx="1940501" cy="350542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88EEDF-6AA1-4010-992A-2DE732F62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0"/>
    </mc:Choice>
    <mc:Fallback xmlns="">
      <p:transition spd="slow" advTm="27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D93AE-BD2B-4710-BDCF-C08BB7CC1F98}"/>
              </a:ext>
            </a:extLst>
          </p:cNvPr>
          <p:cNvSpPr txBox="1"/>
          <p:nvPr/>
        </p:nvSpPr>
        <p:spPr>
          <a:xfrm>
            <a:off x="2003461" y="2904532"/>
            <a:ext cx="547098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https://join.virginpulse.com/skywell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074F5-2AD6-4A27-9CB2-A44AFCB0985A}"/>
              </a:ext>
            </a:extLst>
          </p:cNvPr>
          <p:cNvSpPr txBox="1"/>
          <p:nvPr/>
        </p:nvSpPr>
        <p:spPr>
          <a:xfrm>
            <a:off x="2175553" y="4424952"/>
            <a:ext cx="4792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Questions?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Call Ashley and Denise at 440-592-1121  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Email skywell@metrohealth.org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825DF-A005-4147-8441-0783F9E15B1F}"/>
              </a:ext>
            </a:extLst>
          </p:cNvPr>
          <p:cNvSpPr txBox="1"/>
          <p:nvPr/>
        </p:nvSpPr>
        <p:spPr>
          <a:xfrm>
            <a:off x="2815606" y="1422339"/>
            <a:ext cx="355411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Sign up today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DB4B52D-CB7A-4C4B-A827-AC6020C3F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5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42"/>
    </mc:Choice>
    <mc:Fallback xmlns="">
      <p:transition spd="slow" advTm="37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D0974E9-20E5-41BF-99F6-EC6DF4818A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7" r="31750" b="22199"/>
          <a:stretch/>
        </p:blipFill>
        <p:spPr>
          <a:xfrm>
            <a:off x="1448657" y="0"/>
            <a:ext cx="6607512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47469-B302-424B-9B62-BD757F9AFCA7}"/>
              </a:ext>
            </a:extLst>
          </p:cNvPr>
          <p:cNvSpPr txBox="1"/>
          <p:nvPr/>
        </p:nvSpPr>
        <p:spPr>
          <a:xfrm>
            <a:off x="2154643" y="151057"/>
            <a:ext cx="519554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https://join.virginpulse.com/skywell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787B102-46AC-402F-89C0-6507439B5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7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3"/>
    </mc:Choice>
    <mc:Fallback xmlns="">
      <p:transition spd="slow" advTm="2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74A8F3D-FF54-4820-8C3C-9925FED45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253"/>
            <a:ext cx="9144000" cy="452149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6E1E97A-EECF-45DC-B357-AE9DB3674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44"/>
    </mc:Choice>
    <mc:Fallback xmlns="">
      <p:transition spd="slow" advTm="43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21E376D-F9B4-4E0B-915E-3804C2B05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465"/>
            <a:ext cx="9144000" cy="453107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650303A-9AA6-45F1-81CA-4F2882D1B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8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7"/>
    </mc:Choice>
    <mc:Fallback xmlns="">
      <p:transition spd="slow" advTm="36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F6485B47-EF6E-4B8C-8537-ABDA1786D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772"/>
            <a:ext cx="9144000" cy="452845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CCF1DBB-39BF-4678-B2C8-6FA3449ED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9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22"/>
    </mc:Choice>
    <mc:Fallback xmlns="">
      <p:transition spd="slow" advTm="23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30EFA31-CDDD-4DC6-9ADB-2026439B6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53"/>
            <a:ext cx="9144000" cy="681049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F5DF55C-54B4-48BF-BE73-63C4288AF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9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1"/>
    </mc:Choice>
    <mc:Fallback xmlns="">
      <p:transition spd="slow" advTm="1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F22D56-A1E6-4667-9E1E-D1621C8D8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760"/>
            <a:ext cx="9144000" cy="450448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B219DD-C5B0-42B1-AA00-80BD13D71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5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8"/>
    </mc:Choice>
    <mc:Fallback xmlns="">
      <p:transition spd="slow" advTm="16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772A73-CAFF-47E0-BE37-F2EA3F89B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208"/>
            <a:ext cx="9144000" cy="456958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C6C640-3BA7-45AB-9544-2D214DE33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7"/>
    </mc:Choice>
    <mc:Fallback xmlns="">
      <p:transition spd="slow" advTm="13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BBA638-F384-42ED-B3BA-B55F0D7E0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766"/>
            <a:ext cx="9144000" cy="454046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9A7316-CBAD-439C-8F64-63A25BF1D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2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86"/>
    </mc:Choice>
    <mc:Fallback xmlns="">
      <p:transition spd="slow" advTm="49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</TotalTime>
  <Words>40</Words>
  <Application>Microsoft Office PowerPoint</Application>
  <PresentationFormat>On-screen Show (4:3)</PresentationFormat>
  <Paragraphs>7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Smith</dc:creator>
  <cp:lastModifiedBy>Ashley Yee</cp:lastModifiedBy>
  <cp:revision>14</cp:revision>
  <dcterms:created xsi:type="dcterms:W3CDTF">2021-11-22T15:40:45Z</dcterms:created>
  <dcterms:modified xsi:type="dcterms:W3CDTF">2021-11-22T21:03:46Z</dcterms:modified>
</cp:coreProperties>
</file>